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Yellow and Brown Background Texture Project Presentation Presentation.pdf</dc:title>
  <dc:creator>sahil shah</dc:creator>
  <cp:lastModifiedBy>Sahil Shah</cp:lastModifiedBy>
  <cp:revision>1</cp:revision>
  <dcterms:created xsi:type="dcterms:W3CDTF">2006-08-16T00:00:00Z</dcterms:created>
  <dcterms:modified xsi:type="dcterms:W3CDTF">2024-08-14T22:03:18Z</dcterms:modified>
  <dc:identifier>DAGNmx2JX6o</dc:identifier>
</cp:coreProperties>
</file>